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52" r:id="rId65"/>
    <p:sldId id="353" r:id="rId66"/>
    <p:sldId id="354" r:id="rId67"/>
    <p:sldId id="355" r:id="rId68"/>
    <p:sldId id="356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5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94660"/>
  </p:normalViewPr>
  <p:slideViewPr>
    <p:cSldViewPr snapToGrid="0">
      <p:cViewPr varScale="1">
        <p:scale>
          <a:sx n="45" d="100"/>
          <a:sy n="45" d="100"/>
        </p:scale>
        <p:origin x="54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hwu10.cs.nthu.edu.tw/courses/web-app/2019-spring" TargetMode="Externa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slideshare.net/littlebtc/git-5528339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t>Web Programming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DataLab, CS, NTHU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 smtClean="0">
                <a:solidFill>
                  <a:srgbClr val="FF2712"/>
                </a:solidFill>
              </a:rPr>
              <a:t>3/</a:t>
            </a:r>
            <a:r>
              <a:rPr lang="en-US" b="1" dirty="0" smtClean="0">
                <a:solidFill>
                  <a:srgbClr val="FF2712"/>
                </a:solidFill>
              </a:rPr>
              <a:t>4</a:t>
            </a:r>
            <a:r>
              <a:rPr b="1" dirty="0" smtClean="0">
                <a:solidFill>
                  <a:srgbClr val="FF2712"/>
                </a:solidFill>
              </a:rPr>
              <a:t> </a:t>
            </a:r>
            <a:r>
              <a:rPr b="1" dirty="0">
                <a:solidFill>
                  <a:srgbClr val="FF2712"/>
                </a:solidFill>
              </a:rPr>
              <a:t>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135871" y="6019132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 dirty="0"/>
              <a:t>Basic </a:t>
            </a:r>
            <a:r>
              <a:rPr dirty="0" err="1" smtClean="0"/>
              <a:t>Git</a:t>
            </a:r>
            <a:r>
              <a:rPr dirty="0" smtClean="0"/>
              <a:t> Commands</a:t>
            </a:r>
            <a:endParaRPr dirty="0"/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3886201" y="7679284"/>
            <a:ext cx="8892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rPr dirty="0"/>
              <a:t>which is 40 characters long…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22" y="4029075"/>
            <a:ext cx="9260556" cy="30003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ilwu@datalab.cs.nthu.edu.tw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Yan-Ting Lee 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ytlee@datalab.cs.nthu.edu.tw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Bing-Han </a:t>
            </a:r>
            <a:r>
              <a:rPr lang="en-US" dirty="0" smtClean="0"/>
              <a:t>Chiang</a:t>
            </a:r>
            <a:r>
              <a:rPr dirty="0" smtClean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bhchiang@datalab.cs.nthu.edu.tw</a:t>
            </a:r>
            <a:endParaRPr u="sng" dirty="0" smtClean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 smtClean="0"/>
              <a:t>Online </a:t>
            </a:r>
            <a:r>
              <a:rPr dirty="0"/>
              <a:t>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t>We have created account for you</a:t>
            </a:r>
          </a:p>
          <a:p>
            <a:r>
              <a:t>Account: student ID (e.g. 106012345)</a:t>
            </a:r>
          </a:p>
          <a:p>
            <a:r>
              <a:t>Password: webapp+studentID (e.g. webapp106012345)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this group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771"/>
            <a:ext cx="13016087" cy="732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6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" name="Shape 173"/>
          <p:cNvGrpSpPr/>
          <p:nvPr/>
        </p:nvGrpSpPr>
        <p:grpSpPr>
          <a:xfrm>
            <a:off x="4154587" y="4201318"/>
            <a:ext cx="2525715" cy="622302"/>
            <a:chOff x="0" y="0"/>
            <a:chExt cx="2525713" cy="622301"/>
          </a:xfrm>
        </p:grpSpPr>
        <p:sp>
          <p:nvSpPr>
            <p:cNvPr id="8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to 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474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10" name="Shape 178"/>
          <p:cNvGrpSpPr/>
          <p:nvPr/>
        </p:nvGrpSpPr>
        <p:grpSpPr>
          <a:xfrm>
            <a:off x="2335212" y="2077243"/>
            <a:ext cx="7123114" cy="622302"/>
            <a:chOff x="0" y="0"/>
            <a:chExt cx="7123113" cy="622301"/>
          </a:xfrm>
        </p:grpSpPr>
        <p:sp>
          <p:nvSpPr>
            <p:cNvPr id="11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Check if this repository is under your account</a:t>
              </a:r>
            </a:p>
          </p:txBody>
        </p:sp>
      </p:grpSp>
      <p:grpSp>
        <p:nvGrpSpPr>
          <p:cNvPr id="16" name="Shape 178"/>
          <p:cNvGrpSpPr/>
          <p:nvPr/>
        </p:nvGrpSpPr>
        <p:grpSpPr>
          <a:xfrm>
            <a:off x="301625" y="6658767"/>
            <a:ext cx="2798764" cy="622304"/>
            <a:chOff x="0" y="-1"/>
            <a:chExt cx="7123114" cy="622303"/>
          </a:xfrm>
        </p:grpSpPr>
        <p:sp>
          <p:nvSpPr>
            <p:cNvPr id="17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3</a:t>
              </a:r>
              <a:r>
                <a:rPr dirty="0" smtClean="0"/>
                <a:t>. </a:t>
              </a:r>
              <a:r>
                <a:rPr lang="en-US" dirty="0" smtClean="0"/>
                <a:t>Go to settings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559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6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678" name="Shape 183"/>
          <p:cNvGrpSpPr/>
          <p:nvPr/>
        </p:nvGrpSpPr>
        <p:grpSpPr>
          <a:xfrm>
            <a:off x="4843365" y="4299151"/>
            <a:ext cx="3673873" cy="654449"/>
            <a:chOff x="0" y="0"/>
            <a:chExt cx="3673872" cy="654448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4. Set project to private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5145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683" name="Shape 187"/>
          <p:cNvGrpSpPr/>
          <p:nvPr/>
        </p:nvGrpSpPr>
        <p:grpSpPr>
          <a:xfrm>
            <a:off x="2551112" y="4953600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Scroll down and save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377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691" name="Shape 195"/>
          <p:cNvGrpSpPr/>
          <p:nvPr/>
        </p:nvGrpSpPr>
        <p:grpSpPr>
          <a:xfrm>
            <a:off x="3225746" y="4489846"/>
            <a:ext cx="3086052" cy="608413"/>
            <a:chOff x="-330545" y="0"/>
            <a:chExt cx="3086050" cy="608412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330545" y="68244"/>
              <a:ext cx="3086050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 smtClean="0"/>
                <a:t> </a:t>
              </a:r>
              <a:r>
                <a:rPr dirty="0" smtClean="0"/>
                <a:t>1</a:t>
              </a:r>
              <a:r>
                <a:rPr dirty="0"/>
                <a:t>. Choose </a:t>
              </a:r>
              <a:r>
                <a:rPr dirty="0" smtClean="0"/>
                <a:t>HTTP</a:t>
              </a:r>
              <a:r>
                <a:rPr lang="en-US" dirty="0" smtClean="0"/>
                <a:t>S</a:t>
              </a:r>
              <a:endParaRPr dirty="0"/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8937970" y="3352799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Copy the link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46" name="Shape 233"/>
          <p:cNvGrpSpPr/>
          <p:nvPr/>
        </p:nvGrpSpPr>
        <p:grpSpPr>
          <a:xfrm>
            <a:off x="2432047" y="4832350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Merge Requests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51" name="Shape 237"/>
          <p:cNvGrpSpPr/>
          <p:nvPr/>
        </p:nvGrpSpPr>
        <p:grpSpPr>
          <a:xfrm>
            <a:off x="4418161" y="7504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New merge request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56" name="Shape 241"/>
          <p:cNvGrpSpPr/>
          <p:nvPr/>
        </p:nvGrpSpPr>
        <p:grpSpPr>
          <a:xfrm>
            <a:off x="3775419" y="1656506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321949" y="1656505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475060" y="2632322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741987" y="2632321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891574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Compare branches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72" name="Shape 250"/>
          <p:cNvGrpSpPr/>
          <p:nvPr/>
        </p:nvGrpSpPr>
        <p:grpSpPr>
          <a:xfrm>
            <a:off x="4189461" y="2433042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6. Set title to "{ID} Submission"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69" name="Shape 249"/>
          <p:cNvGrpSpPr/>
          <p:nvPr/>
        </p:nvGrpSpPr>
        <p:grpSpPr>
          <a:xfrm>
            <a:off x="4485582" y="6057898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submit your merge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30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387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Try to submit in GitLab.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No score but very important!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2090</Words>
  <Application>Microsoft Office PowerPoint</Application>
  <PresentationFormat>自訂</PresentationFormat>
  <Paragraphs>533</Paragraphs>
  <Slides>97</Slides>
  <Notes>1</Notes>
  <HiddenSlides>2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12" baseType="lpstr"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Helvetica Light</vt:lpstr>
      <vt:lpstr>Helvetica Neue</vt:lpstr>
      <vt:lpstr>Menlo</vt:lpstr>
      <vt:lpstr>Monaco</vt:lpstr>
      <vt:lpstr>Zapf Dingbats</vt:lpstr>
      <vt:lpstr>나눔손글씨 펜</vt:lpstr>
      <vt:lpstr>Courier</vt:lpstr>
      <vt:lpstr>Helvetica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dc:creator>B.H. Chiang</dc:creator>
  <cp:lastModifiedBy>秉翰 江</cp:lastModifiedBy>
  <cp:revision>57</cp:revision>
  <dcterms:modified xsi:type="dcterms:W3CDTF">2019-02-22T11:08:16Z</dcterms:modified>
</cp:coreProperties>
</file>